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BETWEEN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BETWEEN condition is used to retrieve values within a range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686175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BETWEEN 'value1' AND 'value2';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BETWEEN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BETWEEN condition is used to retrieve values within a range in a SELECT, INSERT, UPDATE, or DELETE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2300231"/>
            <a:ext cx="7552038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age BETWEEN 20 AND 30;</a:t>
            </a:r>
          </a:p>
          <a:p>
            <a:endParaRPr lang="en-US" dirty="0">
              <a:latin typeface="+mj-lt"/>
            </a:endParaRPr>
          </a:p>
          <a:p>
            <a:r>
              <a:rPr lang="en-US" sz="1600" i="1" dirty="0">
                <a:latin typeface="+mj-lt"/>
              </a:rPr>
              <a:t>Which is same as</a:t>
            </a: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age&gt;= 20 AND age&lt;= 30;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age NOT BETWEEN </a:t>
            </a:r>
            <a:r>
              <a:rPr lang="en-US" dirty="0" smtClean="0">
                <a:latin typeface="+mj-lt"/>
              </a:rPr>
              <a:t>20 </a:t>
            </a:r>
            <a:r>
              <a:rPr lang="en-US" dirty="0">
                <a:latin typeface="+mj-lt"/>
              </a:rPr>
              <a:t>and </a:t>
            </a:r>
            <a:r>
              <a:rPr lang="en-US" dirty="0" smtClean="0">
                <a:latin typeface="+mj-lt"/>
              </a:rPr>
              <a:t>30</a:t>
            </a:r>
            <a:r>
              <a:rPr lang="en-US" dirty="0">
                <a:latin typeface="+mj-lt"/>
              </a:rPr>
              <a:t>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sales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 smtClean="0">
                <a:latin typeface="+mj-lt"/>
              </a:rPr>
              <a:t>ship_date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BETWEEN ‘</a:t>
            </a:r>
            <a:r>
              <a:rPr lang="en-US" dirty="0" smtClean="0">
                <a:latin typeface="+mj-lt"/>
              </a:rPr>
              <a:t>2015-04-01</a:t>
            </a:r>
            <a:r>
              <a:rPr lang="en-US" dirty="0">
                <a:latin typeface="+mj-lt"/>
              </a:rPr>
              <a:t>' AND ‘</a:t>
            </a:r>
            <a:r>
              <a:rPr lang="en-US" dirty="0" smtClean="0">
                <a:latin typeface="+mj-lt"/>
              </a:rPr>
              <a:t>2016-04-01';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2550</TotalTime>
  <Words>126</Words>
  <Application>Microsoft Office PowerPoint</Application>
  <PresentationFormat>Widescreen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BETWEEN</vt:lpstr>
      <vt:lpstr>BETWEEN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76</cp:revision>
  <dcterms:created xsi:type="dcterms:W3CDTF">2018-09-26T08:50:40Z</dcterms:created>
  <dcterms:modified xsi:type="dcterms:W3CDTF">2018-12-20T13:27:33Z</dcterms:modified>
</cp:coreProperties>
</file>